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06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  <p:sldId id="267" r:id="rId10"/>
    <p:sldId id="264" r:id="rId11"/>
    <p:sldId id="265" r:id="rId12"/>
    <p:sldId id="266" r:id="rId13"/>
    <p:sldId id="268" r:id="rId14"/>
    <p:sldId id="269" r:id="rId15"/>
    <p:sldId id="271" r:id="rId16"/>
    <p:sldId id="270" r:id="rId17"/>
    <p:sldId id="272" r:id="rId18"/>
    <p:sldId id="273" r:id="rId19"/>
    <p:sldId id="275" r:id="rId20"/>
    <p:sldId id="274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357441CD-986A-47F1-85FC-40377766E626}">
          <p14:sldIdLst>
            <p14:sldId id="256"/>
            <p14:sldId id="257"/>
            <p14:sldId id="258"/>
          </p14:sldIdLst>
        </p14:section>
        <p14:section name="未命名的章節" id="{D1DCF577-5D7F-47A9-88B3-EDEC73221CAD}">
          <p14:sldIdLst>
            <p14:sldId id="263"/>
            <p14:sldId id="259"/>
            <p14:sldId id="260"/>
            <p14:sldId id="261"/>
            <p14:sldId id="262"/>
          </p14:sldIdLst>
        </p14:section>
        <p14:section name="未命名的章節" id="{9EAA91E9-FF25-4043-A35E-32AF50D0E810}">
          <p14:sldIdLst>
            <p14:sldId id="267"/>
            <p14:sldId id="264"/>
            <p14:sldId id="265"/>
            <p14:sldId id="266"/>
          </p14:sldIdLst>
        </p14:section>
        <p14:section name="未命名的章節" id="{84628F7E-F49D-4204-92F8-FA8E2A249557}">
          <p14:sldIdLst>
            <p14:sldId id="268"/>
            <p14:sldId id="269"/>
            <p14:sldId id="271"/>
            <p14:sldId id="270"/>
          </p14:sldIdLst>
        </p14:section>
        <p14:section name="未命名的章節" id="{6AA0D35F-5BAC-4759-9463-E6F1BDCB6511}">
          <p14:sldIdLst>
            <p14:sldId id="272"/>
            <p14:sldId id="273"/>
          </p14:sldIdLst>
        </p14:section>
        <p14:section name="未命名的章節" id="{D1E0E8AF-1022-466F-B994-3BDAC7DCC6B9}">
          <p14:sldIdLst>
            <p14:sldId id="275"/>
            <p14:sldId id="274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68" y="4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Loss &amp; NUM_RBF</a:t>
            </a:r>
          </a:p>
          <a:p>
            <a:pPr>
              <a:defRPr/>
            </a:pPr>
            <a:r>
              <a:rPr lang="en-US"/>
              <a:t>eTA:1   ALPHA:0.9</a:t>
            </a:r>
            <a:endParaRPr lang="zh-TW"/>
          </a:p>
        </c:rich>
      </c:tx>
      <c:layout>
        <c:manualLayout>
          <c:xMode val="edge"/>
          <c:yMode val="edge"/>
          <c:x val="0.3005485564304462"/>
          <c:y val="3.7037037037037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training</c:v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cat>
            <c:numRef>
              <c:f>RBF_output!$B$2:$B$5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</c:numCache>
            </c:numRef>
          </c:cat>
          <c:val>
            <c:numRef>
              <c:f>RBF_output!$E$2:$E$5</c:f>
              <c:numCache>
                <c:formatCode>0.00E+00</c:formatCode>
                <c:ptCount val="4"/>
                <c:pt idx="0">
                  <c:v>7.1181251864293996E-5</c:v>
                </c:pt>
                <c:pt idx="1">
                  <c:v>7.5939442179492395E-5</c:v>
                </c:pt>
                <c:pt idx="2">
                  <c:v>4.4342401427167599E-5</c:v>
                </c:pt>
                <c:pt idx="3">
                  <c:v>3.9454337596449397E-5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8AA-4CAB-995E-E413B929D53B}"/>
            </c:ext>
          </c:extLst>
        </c:ser>
        <c:ser>
          <c:idx val="1"/>
          <c:order val="1"/>
          <c:tx>
            <c:v>predict</c:v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cat>
            <c:numRef>
              <c:f>RBF_output!$B$2:$B$5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</c:numCache>
            </c:numRef>
          </c:cat>
          <c:val>
            <c:numRef>
              <c:f>RBF_output!$F$2:$F$5</c:f>
              <c:numCache>
                <c:formatCode>0.00E+00</c:formatCode>
                <c:ptCount val="4"/>
                <c:pt idx="0">
                  <c:v>7.5716315115795103E-5</c:v>
                </c:pt>
                <c:pt idx="1">
                  <c:v>9.1290412105386696E-5</c:v>
                </c:pt>
                <c:pt idx="2">
                  <c:v>5.96673178091237E-5</c:v>
                </c:pt>
                <c:pt idx="3">
                  <c:v>6.23936074643052E-5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8AA-4CAB-995E-E413B929D5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96536672"/>
        <c:axId val="1096538752"/>
      </c:lineChart>
      <c:catAx>
        <c:axId val="1096536672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NUM_RBF</a:t>
                </a:r>
                <a:endParaRPr lang="zh-TW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96538752"/>
        <c:crosses val="autoZero"/>
        <c:auto val="1"/>
        <c:lblAlgn val="ctr"/>
        <c:lblOffset val="100"/>
        <c:noMultiLvlLbl val="0"/>
      </c:catAx>
      <c:valAx>
        <c:axId val="109653875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LOSS</a:t>
                </a:r>
                <a:endParaRPr lang="zh-TW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0.00E+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9653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Loss &amp; NUM_RBF</a:t>
            </a:r>
            <a:endParaRPr lang="zh-TW"/>
          </a:p>
          <a:p>
            <a:pPr>
              <a:defRPr/>
            </a:pPr>
            <a:r>
              <a:rPr lang="en-US"/>
              <a:t>eTA:0.01   ALPHA:0.9</a:t>
            </a:r>
            <a:endParaRPr lang="zh-TW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training</c:v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RBF_output!$B$14:$B$17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</c:numCache>
            </c:numRef>
          </c:xVal>
          <c:yVal>
            <c:numRef>
              <c:f>RBF_output!$E$14:$E$17</c:f>
              <c:numCache>
                <c:formatCode>General</c:formatCode>
                <c:ptCount val="4"/>
                <c:pt idx="0">
                  <c:v>5.9337646752727195E-4</c:v>
                </c:pt>
                <c:pt idx="1">
                  <c:v>5.3265756416104196E-4</c:v>
                </c:pt>
                <c:pt idx="2">
                  <c:v>3.8113936744721801E-4</c:v>
                </c:pt>
                <c:pt idx="3">
                  <c:v>7.3751555440382201E-4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540-4BDC-9A07-EA6003D31946}"/>
            </c:ext>
          </c:extLst>
        </c:ser>
        <c:ser>
          <c:idx val="1"/>
          <c:order val="1"/>
          <c:tx>
            <c:v>predict</c:v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2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RBF_output!$B$14:$B$17</c:f>
              <c:numCache>
                <c:formatCode>General</c:formatCode>
                <c:ptCount val="4"/>
                <c:pt idx="0">
                  <c:v>3</c:v>
                </c:pt>
                <c:pt idx="1">
                  <c:v>5</c:v>
                </c:pt>
                <c:pt idx="2">
                  <c:v>10</c:v>
                </c:pt>
                <c:pt idx="3">
                  <c:v>15</c:v>
                </c:pt>
              </c:numCache>
            </c:numRef>
          </c:xVal>
          <c:yVal>
            <c:numRef>
              <c:f>RBF_output!$F$14:$F$17</c:f>
              <c:numCache>
                <c:formatCode>General</c:formatCode>
                <c:ptCount val="4"/>
                <c:pt idx="0">
                  <c:v>6.21083566807583E-4</c:v>
                </c:pt>
                <c:pt idx="1">
                  <c:v>5.7744211706441497E-4</c:v>
                </c:pt>
                <c:pt idx="2">
                  <c:v>4.2395580251292802E-4</c:v>
                </c:pt>
                <c:pt idx="3">
                  <c:v>9.3200175183825204E-4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540-4BDC-9A07-EA6003D319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96541248"/>
        <c:axId val="1096540000"/>
      </c:scatterChart>
      <c:valAx>
        <c:axId val="10965412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NUM_RBF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96540000"/>
        <c:crosses val="autoZero"/>
        <c:crossBetween val="midCat"/>
      </c:valAx>
      <c:valAx>
        <c:axId val="1096540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LOSS</a:t>
                </a:r>
                <a:endParaRPr lang="zh-TW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9654124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media/image1.gif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114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117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70403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246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56820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3294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248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08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51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044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43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60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324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921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35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05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263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  <p:sldLayoutId id="2147483921" r:id="rId15"/>
    <p:sldLayoutId id="214748392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396438"/>
            <a:ext cx="7766936" cy="1646302"/>
          </a:xfrm>
        </p:spPr>
        <p:txBody>
          <a:bodyPr/>
          <a:lstStyle/>
          <a:p>
            <a:r>
              <a:rPr lang="en-US" altLang="zh-TW" sz="6600" b="1" dirty="0" smtClean="0"/>
              <a:t>RBF-NN</a:t>
            </a:r>
            <a:endParaRPr lang="zh-TW" altLang="en-US" sz="6600" b="1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-548310" y="3937544"/>
            <a:ext cx="7766936" cy="1096899"/>
          </a:xfrm>
        </p:spPr>
        <p:txBody>
          <a:bodyPr/>
          <a:lstStyle/>
          <a:p>
            <a:r>
              <a:rPr lang="en-US" altLang="zh-TW" dirty="0" smtClean="0"/>
              <a:t>10867024</a:t>
            </a:r>
            <a:r>
              <a:rPr lang="zh-TW" altLang="en-US" dirty="0" smtClean="0"/>
              <a:t> 廖</a:t>
            </a:r>
            <a:r>
              <a:rPr lang="zh-TW" altLang="en-US" dirty="0"/>
              <a:t>育賢</a:t>
            </a:r>
          </a:p>
        </p:txBody>
      </p:sp>
    </p:spTree>
    <p:extLst>
      <p:ext uri="{BB962C8B-B14F-4D97-AF65-F5344CB8AC3E}">
        <p14:creationId xmlns:p14="http://schemas.microsoft.com/office/powerpoint/2010/main" val="104943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66" y="1930400"/>
            <a:ext cx="8596312" cy="3684133"/>
          </a:xfrm>
        </p:spPr>
      </p:pic>
    </p:spTree>
    <p:extLst>
      <p:ext uri="{BB962C8B-B14F-4D97-AF65-F5344CB8AC3E}">
        <p14:creationId xmlns:p14="http://schemas.microsoft.com/office/powerpoint/2010/main" val="1149743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961" y="1930400"/>
            <a:ext cx="8596312" cy="3684133"/>
          </a:xfrm>
        </p:spPr>
      </p:pic>
    </p:spTree>
    <p:extLst>
      <p:ext uri="{BB962C8B-B14F-4D97-AF65-F5344CB8AC3E}">
        <p14:creationId xmlns:p14="http://schemas.microsoft.com/office/powerpoint/2010/main" val="343635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88" y="1930400"/>
            <a:ext cx="8596312" cy="3684133"/>
          </a:xfrm>
        </p:spPr>
      </p:pic>
    </p:spTree>
    <p:extLst>
      <p:ext uri="{BB962C8B-B14F-4D97-AF65-F5344CB8AC3E}">
        <p14:creationId xmlns:p14="http://schemas.microsoft.com/office/powerpoint/2010/main" val="157406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10507" y="2224878"/>
            <a:ext cx="8596668" cy="1826581"/>
          </a:xfrm>
        </p:spPr>
        <p:txBody>
          <a:bodyPr>
            <a:normAutofit/>
          </a:bodyPr>
          <a:lstStyle/>
          <a:p>
            <a:r>
              <a:rPr lang="en-US" altLang="zh-TW" sz="8000" dirty="0" smtClean="0"/>
              <a:t>Alpha</a:t>
            </a:r>
            <a:endParaRPr lang="zh-TW" altLang="en-US" sz="80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351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86" y="1711145"/>
            <a:ext cx="9432098" cy="404232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050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8071"/>
            <a:ext cx="10648166" cy="45635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867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16" y="1640909"/>
            <a:ext cx="9742117" cy="4175193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562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graphicFrame>
        <p:nvGraphicFramePr>
          <p:cNvPr id="4" name="圖表 3"/>
          <p:cNvGraphicFramePr/>
          <p:nvPr>
            <p:extLst>
              <p:ext uri="{D42A27DB-BD31-4B8C-83A1-F6EECF244321}">
                <p14:modId xmlns:p14="http://schemas.microsoft.com/office/powerpoint/2010/main" val="3749185938"/>
              </p:ext>
            </p:extLst>
          </p:nvPr>
        </p:nvGraphicFramePr>
        <p:xfrm>
          <a:off x="1878904" y="1440494"/>
          <a:ext cx="6704817" cy="42336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0883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graphicFrame>
        <p:nvGraphicFramePr>
          <p:cNvPr id="4" name="圖表 3"/>
          <p:cNvGraphicFramePr/>
          <p:nvPr>
            <p:extLst>
              <p:ext uri="{D42A27DB-BD31-4B8C-83A1-F6EECF244321}">
                <p14:modId xmlns:p14="http://schemas.microsoft.com/office/powerpoint/2010/main" val="2325665286"/>
              </p:ext>
            </p:extLst>
          </p:nvPr>
        </p:nvGraphicFramePr>
        <p:xfrm>
          <a:off x="2116899" y="1788410"/>
          <a:ext cx="6784479" cy="36514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2970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680947" y="2405031"/>
            <a:ext cx="8596668" cy="1826581"/>
          </a:xfrm>
        </p:spPr>
        <p:txBody>
          <a:bodyPr>
            <a:normAutofit/>
          </a:bodyPr>
          <a:lstStyle/>
          <a:p>
            <a:r>
              <a:rPr lang="en-US" altLang="zh-TW" sz="7200" dirty="0" smtClean="0"/>
              <a:t>BPNN vs RBFN</a:t>
            </a:r>
            <a:endParaRPr lang="zh-TW" altLang="en-US" sz="36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403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Training …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233" y="1007554"/>
            <a:ext cx="7256869" cy="5431314"/>
          </a:xfrm>
        </p:spPr>
      </p:pic>
    </p:spTree>
    <p:extLst>
      <p:ext uri="{BB962C8B-B14F-4D97-AF65-F5344CB8AC3E}">
        <p14:creationId xmlns:p14="http://schemas.microsoft.com/office/powerpoint/2010/main" val="189823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975669" y="0"/>
            <a:ext cx="8596668" cy="1826581"/>
          </a:xfrm>
        </p:spPr>
        <p:txBody>
          <a:bodyPr>
            <a:normAutofit/>
          </a:bodyPr>
          <a:lstStyle/>
          <a:p>
            <a:r>
              <a:rPr lang="en-US" altLang="zh-TW" sz="6000" dirty="0" smtClean="0"/>
              <a:t>RBFN</a:t>
            </a:r>
            <a:endParaRPr lang="zh-TW" altLang="en-US" sz="60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5684"/>
            <a:ext cx="10594043" cy="454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517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1111" y="0"/>
            <a:ext cx="8596668" cy="1826581"/>
          </a:xfrm>
        </p:spPr>
        <p:txBody>
          <a:bodyPr>
            <a:normAutofit/>
          </a:bodyPr>
          <a:lstStyle/>
          <a:p>
            <a:r>
              <a:rPr lang="en-US" altLang="zh-TW" sz="5400" dirty="0" smtClean="0"/>
              <a:t>BPNN</a:t>
            </a:r>
            <a:endParaRPr lang="zh-TW" altLang="en-US" sz="54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27" y="1933275"/>
            <a:ext cx="10033051" cy="429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7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Training …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728" y="1768561"/>
            <a:ext cx="10459328" cy="368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11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81291" y="2187300"/>
            <a:ext cx="8596668" cy="1826581"/>
          </a:xfrm>
        </p:spPr>
        <p:txBody>
          <a:bodyPr>
            <a:normAutofit/>
          </a:bodyPr>
          <a:lstStyle/>
          <a:p>
            <a:r>
              <a:rPr lang="en-US" altLang="zh-TW" sz="6000" dirty="0" smtClean="0"/>
              <a:t>Number of Gaussian</a:t>
            </a:r>
            <a:endParaRPr lang="zh-TW" altLang="en-US" sz="60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768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90" y="1827034"/>
            <a:ext cx="8596312" cy="3684133"/>
          </a:xfrm>
        </p:spPr>
      </p:pic>
    </p:spTree>
    <p:extLst>
      <p:ext uri="{BB962C8B-B14F-4D97-AF65-F5344CB8AC3E}">
        <p14:creationId xmlns:p14="http://schemas.microsoft.com/office/powerpoint/2010/main" val="196085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90" y="2083876"/>
            <a:ext cx="8596312" cy="3684133"/>
          </a:xfrm>
        </p:spPr>
      </p:pic>
    </p:spTree>
    <p:extLst>
      <p:ext uri="{BB962C8B-B14F-4D97-AF65-F5344CB8AC3E}">
        <p14:creationId xmlns:p14="http://schemas.microsoft.com/office/powerpoint/2010/main" val="376789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50" y="1930400"/>
            <a:ext cx="8596312" cy="3684133"/>
          </a:xfrm>
        </p:spPr>
      </p:pic>
    </p:spTree>
    <p:extLst>
      <p:ext uri="{BB962C8B-B14F-4D97-AF65-F5344CB8AC3E}">
        <p14:creationId xmlns:p14="http://schemas.microsoft.com/office/powerpoint/2010/main" val="422607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46" y="2033771"/>
            <a:ext cx="8596312" cy="3684133"/>
          </a:xfrm>
        </p:spPr>
      </p:pic>
    </p:spTree>
    <p:extLst>
      <p:ext uri="{BB962C8B-B14F-4D97-AF65-F5344CB8AC3E}">
        <p14:creationId xmlns:p14="http://schemas.microsoft.com/office/powerpoint/2010/main" val="1196058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224282" y="2362664"/>
            <a:ext cx="8596668" cy="1826581"/>
          </a:xfrm>
        </p:spPr>
        <p:txBody>
          <a:bodyPr>
            <a:normAutofit/>
          </a:bodyPr>
          <a:lstStyle/>
          <a:p>
            <a:r>
              <a:rPr lang="en-US" altLang="zh-TW" sz="8000" dirty="0" smtClean="0"/>
              <a:t>Eta</a:t>
            </a:r>
            <a:endParaRPr lang="zh-TW" altLang="en-US" sz="800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4364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紫蘿蘭色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136</TotalTime>
  <Words>31</Words>
  <Application>Microsoft Office PowerPoint</Application>
  <PresentationFormat>寬螢幕</PresentationFormat>
  <Paragraphs>18</Paragraphs>
  <Slides>21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6" baseType="lpstr">
      <vt:lpstr>微軟正黑體</vt:lpstr>
      <vt:lpstr>Arial</vt:lpstr>
      <vt:lpstr>Trebuchet MS</vt:lpstr>
      <vt:lpstr>Wingdings 3</vt:lpstr>
      <vt:lpstr>多面向</vt:lpstr>
      <vt:lpstr>RBF-NN</vt:lpstr>
      <vt:lpstr>Training …</vt:lpstr>
      <vt:lpstr>Training …</vt:lpstr>
      <vt:lpstr>Number of Gaussian</vt:lpstr>
      <vt:lpstr>PowerPoint 簡報</vt:lpstr>
      <vt:lpstr>PowerPoint 簡報</vt:lpstr>
      <vt:lpstr>PowerPoint 簡報</vt:lpstr>
      <vt:lpstr>PowerPoint 簡報</vt:lpstr>
      <vt:lpstr>Eta</vt:lpstr>
      <vt:lpstr>PowerPoint 簡報</vt:lpstr>
      <vt:lpstr>PowerPoint 簡報</vt:lpstr>
      <vt:lpstr>PowerPoint 簡報</vt:lpstr>
      <vt:lpstr>Alpha</vt:lpstr>
      <vt:lpstr>PowerPoint 簡報</vt:lpstr>
      <vt:lpstr>PowerPoint 簡報</vt:lpstr>
      <vt:lpstr>PowerPoint 簡報</vt:lpstr>
      <vt:lpstr>PowerPoint 簡報</vt:lpstr>
      <vt:lpstr>PowerPoint 簡報</vt:lpstr>
      <vt:lpstr>BPNN vs RBFN</vt:lpstr>
      <vt:lpstr>RBFN</vt:lpstr>
      <vt:lpstr>BPNN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RBF-NN</dc:title>
  <dc:creator>Steve</dc:creator>
  <cp:lastModifiedBy>Steve</cp:lastModifiedBy>
  <cp:revision>7</cp:revision>
  <dcterms:created xsi:type="dcterms:W3CDTF">2019-11-25T10:15:39Z</dcterms:created>
  <dcterms:modified xsi:type="dcterms:W3CDTF">2019-11-25T12:32:26Z</dcterms:modified>
</cp:coreProperties>
</file>

<file path=docProps/thumbnail.jpeg>
</file>